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117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27 апреля 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утром и днем дождь, гроза. Ветер северо-восточный 3-8 м/с. Температура воздуха ночью 11-13, днем 20-22 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на ночь 29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10-12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4625470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1439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28 апреля рассеиванию, ночью 29 апреля накоплению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27 апреля 2026 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sz="1000" b="1" i="1">
                <a:solidFill>
                  <a:schemeClr val="tx1"/>
                </a:solidFill>
              </a:rPr>
              <a:t>Канаева Б.К.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29457</TotalTime>
  <Words>830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7161</cp:revision>
  <cp:lastPrinted>2021-07-01T09:11:30Z</cp:lastPrinted>
  <dcterms:created xsi:type="dcterms:W3CDTF">2018-03-27T06:03:00Z</dcterms:created>
  <dcterms:modified xsi:type="dcterms:W3CDTF">2026-04-27T07:21:18Z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